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29E-E9F5-4990-9424-7D064880BA3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B529-00BE-4D70-90C7-347447583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29E-E9F5-4990-9424-7D064880BA3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B529-00BE-4D70-90C7-347447583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29E-E9F5-4990-9424-7D064880BA3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B529-00BE-4D70-90C7-347447583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29E-E9F5-4990-9424-7D064880BA3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B529-00BE-4D70-90C7-347447583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29E-E9F5-4990-9424-7D064880BA3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B529-00BE-4D70-90C7-347447583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29E-E9F5-4990-9424-7D064880BA3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B529-00BE-4D70-90C7-347447583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29E-E9F5-4990-9424-7D064880BA3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B529-00BE-4D70-90C7-347447583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29E-E9F5-4990-9424-7D064880BA3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B529-00BE-4D70-90C7-347447583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29E-E9F5-4990-9424-7D064880BA3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B529-00BE-4D70-90C7-347447583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29E-E9F5-4990-9424-7D064880BA3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B529-00BE-4D70-90C7-347447583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29E-E9F5-4990-9424-7D064880BA3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B529-00BE-4D70-90C7-3474475831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7529E-E9F5-4990-9424-7D064880BA38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5B529-00BE-4D70-90C7-3474475831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/>
              <a:t>Диенді мономерлер.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kk-KZ" b="1" dirty="0" smtClean="0"/>
              <a:t>Бутадиен-1,3 </a:t>
            </a:r>
            <a:r>
              <a:rPr lang="kk-KZ" b="1" dirty="0"/>
              <a:t>мен изопренді алудың лабораториялық және өндірістік алу әдістері.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 smtClean="0"/>
              <a:t>Бутадиен-1,3</a:t>
            </a:r>
            <a:r>
              <a:rPr lang="en-US" b="1" dirty="0" smtClean="0"/>
              <a:t> </a:t>
            </a:r>
            <a:r>
              <a:rPr lang="kk-KZ" b="1" dirty="0" smtClean="0"/>
              <a:t>– көптеген мономерлермен оңай полимерленеді. Ол қазіргі таңдағы өнеркәсіптік өндірісте синтетикалық каучукты алудың негізгі мономері болып саналады. 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Бутадиен-1,3 алудың Лебедев әдісі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Спирттің ацетальдегидке дейін дегидрленуі: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OH</a:t>
            </a:r>
            <a:r>
              <a:rPr lang="kk-KZ" dirty="0" smtClean="0"/>
              <a:t>   </a:t>
            </a:r>
            <a:r>
              <a:rPr lang="en-US" dirty="0" smtClean="0"/>
              <a:t>  </a:t>
            </a:r>
            <a:r>
              <a:rPr lang="kk-KZ" dirty="0" smtClean="0"/>
              <a:t>  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CHO </a:t>
            </a:r>
            <a:r>
              <a:rPr lang="en-US" dirty="0"/>
              <a:t>+ H</a:t>
            </a:r>
            <a:r>
              <a:rPr lang="en-US" baseline="-25000" dirty="0"/>
              <a:t>2</a:t>
            </a:r>
            <a:endParaRPr lang="ru-RU" dirty="0"/>
          </a:p>
          <a:p>
            <a:r>
              <a:rPr lang="kk-KZ" dirty="0" smtClean="0"/>
              <a:t>Кротон альдегидінің түзілуі және судың бөлінуі арқылы ацетальдегидтің альдольға дейін конденсациялануы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CHO</a:t>
            </a:r>
            <a:r>
              <a:rPr lang="kk-KZ" dirty="0" smtClean="0"/>
              <a:t>            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kk-KZ" dirty="0" smtClean="0"/>
              <a:t>(</a:t>
            </a:r>
            <a:r>
              <a:rPr lang="en-US" dirty="0" smtClean="0"/>
              <a:t>O</a:t>
            </a:r>
            <a:r>
              <a:rPr lang="kk-KZ" dirty="0" smtClean="0"/>
              <a:t>Н)СН</a:t>
            </a:r>
            <a:r>
              <a:rPr lang="en-US" baseline="-25000" dirty="0" smtClean="0"/>
              <a:t>2</a:t>
            </a:r>
            <a:r>
              <a:rPr lang="kk-KZ" baseline="-25000" dirty="0" smtClean="0"/>
              <a:t> </a:t>
            </a:r>
            <a:r>
              <a:rPr lang="kk-KZ" dirty="0" smtClean="0"/>
              <a:t> - СНО 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ru-RU" dirty="0" smtClean="0"/>
              <a:t>=</a:t>
            </a:r>
            <a:r>
              <a:rPr lang="kk-KZ" dirty="0" smtClean="0"/>
              <a:t>СН-</a:t>
            </a:r>
            <a:r>
              <a:rPr lang="kk-KZ" dirty="0" smtClean="0"/>
              <a:t>СНО + Н</a:t>
            </a:r>
            <a:r>
              <a:rPr lang="en-US" baseline="-25000" smtClean="0"/>
              <a:t>2</a:t>
            </a:r>
            <a:r>
              <a:rPr lang="kk-KZ" smtClean="0"/>
              <a:t>О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771800" y="292494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411760" y="515719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164288" y="515719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62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Диенді мономерлер.  Бутадиен-1,3 мен изопренді алудың лабораториялық және өндірістік алу әдістері.</vt:lpstr>
      <vt:lpstr>Слайд 2</vt:lpstr>
      <vt:lpstr>Бутадиен-1,3 алудың Лебедев әдісі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Диенді мономерлер.  Бутадиен-1,3 мен изопренді алудың лабораториялық және өндірістік алу әдістері.</dc:title>
  <dc:creator>Asel</dc:creator>
  <cp:lastModifiedBy>Asel</cp:lastModifiedBy>
  <cp:revision>5</cp:revision>
  <dcterms:created xsi:type="dcterms:W3CDTF">2014-09-11T09:15:19Z</dcterms:created>
  <dcterms:modified xsi:type="dcterms:W3CDTF">2014-09-11T09:58:49Z</dcterms:modified>
</cp:coreProperties>
</file>